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6" r:id="rId3"/>
    <p:sldId id="267" r:id="rId4"/>
    <p:sldId id="268" r:id="rId5"/>
    <p:sldId id="269" r:id="rId6"/>
    <p:sldId id="270" r:id="rId7"/>
    <p:sldId id="271" r:id="rId8"/>
    <p:sldId id="260" r:id="rId9"/>
    <p:sldId id="261" r:id="rId10"/>
    <p:sldId id="262" r:id="rId11"/>
    <p:sldId id="263" r:id="rId12"/>
    <p:sldId id="264" r:id="rId13"/>
    <p:sldId id="2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70" autoAdjust="0"/>
    <p:restoredTop sz="94660"/>
  </p:normalViewPr>
  <p:slideViewPr>
    <p:cSldViewPr snapToGrid="0">
      <p:cViewPr>
        <p:scale>
          <a:sx n="118" d="100"/>
          <a:sy n="118" d="100"/>
        </p:scale>
        <p:origin x="612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32154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499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88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7684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0571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131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1119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63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7031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07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A061-38DA-414F-A76E-3A2DB65D83F8}" type="datetimeFigureOut">
              <a:rPr lang="zh-CN" altLang="en-US" smtClean="0"/>
              <a:t>2015/2/11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076E2-32C0-4E40-AF2F-738D32450F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4803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BCE2A061-38DA-414F-A76E-3A2DB65D83F8}" type="datetimeFigureOut">
              <a:rPr lang="zh-CN" altLang="en-US" smtClean="0"/>
              <a:pPr/>
              <a:t>2015/2/11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微软雅黑" panose="020B0503020204020204" pitchFamily="34" charset="-122"/>
              </a:defRPr>
            </a:lvl1pPr>
          </a:lstStyle>
          <a:p>
            <a:fld id="{CDA076E2-32C0-4E40-AF2F-738D32450F8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06450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jpeg"/><Relationship Id="rId3" Type="http://schemas.openxmlformats.org/officeDocument/2006/relationships/image" Target="../media/image38.jpeg"/><Relationship Id="rId21" Type="http://schemas.openxmlformats.org/officeDocument/2006/relationships/image" Target="../media/image56.jpeg"/><Relationship Id="rId7" Type="http://schemas.openxmlformats.org/officeDocument/2006/relationships/image" Target="../media/image42.jpe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jpeg"/><Relationship Id="rId2" Type="http://schemas.openxmlformats.org/officeDocument/2006/relationships/image" Target="../media/image37.jpg"/><Relationship Id="rId16" Type="http://schemas.openxmlformats.org/officeDocument/2006/relationships/image" Target="../media/image51.png"/><Relationship Id="rId20" Type="http://schemas.openxmlformats.org/officeDocument/2006/relationships/image" Target="../media/image55.jpeg"/><Relationship Id="rId29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jpeg"/><Relationship Id="rId15" Type="http://schemas.openxmlformats.org/officeDocument/2006/relationships/image" Target="../media/image50.png"/><Relationship Id="rId23" Type="http://schemas.openxmlformats.org/officeDocument/2006/relationships/image" Target="../media/image58.jpeg"/><Relationship Id="rId28" Type="http://schemas.openxmlformats.org/officeDocument/2006/relationships/image" Target="../media/image63.png"/><Relationship Id="rId10" Type="http://schemas.openxmlformats.org/officeDocument/2006/relationships/image" Target="../media/image45.jpeg"/><Relationship Id="rId19" Type="http://schemas.openxmlformats.org/officeDocument/2006/relationships/image" Target="../media/image54.jpeg"/><Relationship Id="rId31" Type="http://schemas.openxmlformats.org/officeDocument/2006/relationships/image" Target="../media/image66.png"/><Relationship Id="rId4" Type="http://schemas.openxmlformats.org/officeDocument/2006/relationships/image" Target="../media/image39.jpeg"/><Relationship Id="rId9" Type="http://schemas.openxmlformats.org/officeDocument/2006/relationships/image" Target="../media/image44.jpe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Relationship Id="rId30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193" y="1461600"/>
            <a:ext cx="2069207" cy="36728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779" y="1461600"/>
            <a:ext cx="2077421" cy="368742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779" y="1446031"/>
            <a:ext cx="2094963" cy="37185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766647" y="560376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测财运首页交互说明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866400" y="345600"/>
            <a:ext cx="1022400" cy="142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145690" y="37823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对联从上往下滑出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H="1">
            <a:off x="6724800" y="734400"/>
            <a:ext cx="1224000" cy="3132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7317858" y="42662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文案淡出效果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cxnSp>
        <p:nvCxnSpPr>
          <p:cNvPr id="20" name="直接箭头连接符 19"/>
          <p:cNvCxnSpPr/>
          <p:nvPr/>
        </p:nvCxnSpPr>
        <p:spPr>
          <a:xfrm flipH="1" flipV="1">
            <a:off x="9460800" y="5011200"/>
            <a:ext cx="597600" cy="865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9312721" y="5876222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点击按钮跳转交互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486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框 25"/>
          <p:cNvSpPr txBox="1"/>
          <p:nvPr/>
        </p:nvSpPr>
        <p:spPr>
          <a:xfrm>
            <a:off x="4089470" y="505201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结果页淡出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34" y="1525643"/>
            <a:ext cx="1929900" cy="3425574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>
            <a:off x="2404634" y="3217587"/>
            <a:ext cx="1216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934" y="1525643"/>
            <a:ext cx="1929901" cy="3425574"/>
          </a:xfrm>
          <a:prstGeom prst="rect">
            <a:avLst/>
          </a:prstGeom>
        </p:spPr>
      </p:pic>
      <p:cxnSp>
        <p:nvCxnSpPr>
          <p:cNvPr id="24" name="直接箭头连接符 23"/>
          <p:cNvCxnSpPr/>
          <p:nvPr/>
        </p:nvCxnSpPr>
        <p:spPr>
          <a:xfrm flipV="1">
            <a:off x="3621434" y="4722443"/>
            <a:ext cx="871200" cy="878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836604" y="56008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隐晦提示分享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671" y="182843"/>
            <a:ext cx="1513015" cy="2685601"/>
          </a:xfrm>
          <a:prstGeom prst="rect">
            <a:avLst/>
          </a:prstGeom>
        </p:spPr>
      </p:pic>
      <p:cxnSp>
        <p:nvCxnSpPr>
          <p:cNvPr id="30" name="直接箭头连接符 29"/>
          <p:cNvCxnSpPr/>
          <p:nvPr/>
        </p:nvCxnSpPr>
        <p:spPr>
          <a:xfrm flipV="1">
            <a:off x="6043650" y="2246400"/>
            <a:ext cx="2289978" cy="905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8523465" y="2889840"/>
            <a:ext cx="20185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ea typeface="微软雅黑" panose="020B0503020204020204" pitchFamily="34" charset="-122"/>
              </a:rPr>
              <a:t>有好友点击但没中奖出现页面</a:t>
            </a:r>
            <a:endParaRPr lang="zh-CN" altLang="en-US" sz="1100" dirty="0">
              <a:ea typeface="微软雅黑" panose="020B0503020204020204" pitchFamily="34" charset="-122"/>
            </a:endParaRPr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043650" y="3580177"/>
            <a:ext cx="2289978" cy="10782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图片 3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6871" y="3382620"/>
            <a:ext cx="1509660" cy="2679646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784046" y="6062266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 smtClean="0">
                <a:ea typeface="微软雅黑" panose="020B0503020204020204" pitchFamily="34" charset="-122"/>
              </a:rPr>
              <a:t>有五位好友点击且中奖</a:t>
            </a:r>
            <a:endParaRPr lang="zh-CN" altLang="en-US" sz="11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9829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735" y="755575"/>
            <a:ext cx="2541296" cy="451080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13735" y="5266375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好友在朋友圈点击页面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990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6760" y="22364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整体逻辑示意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55" y="1132217"/>
            <a:ext cx="1451145" cy="25757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628" y="1122104"/>
            <a:ext cx="1456843" cy="25858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52" y="1122104"/>
            <a:ext cx="1451145" cy="257578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277" y="1141747"/>
            <a:ext cx="1456843" cy="2585896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5" idx="3"/>
            <a:endCxn id="6" idx="1"/>
          </p:cNvCxnSpPr>
          <p:nvPr/>
        </p:nvCxnSpPr>
        <p:spPr>
          <a:xfrm flipV="1">
            <a:off x="1778400" y="2415052"/>
            <a:ext cx="701228" cy="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980460" y="2434695"/>
            <a:ext cx="417824" cy="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6057192" y="2417580"/>
            <a:ext cx="417824" cy="2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4133" y="33087"/>
            <a:ext cx="1535876" cy="272617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 flipV="1">
            <a:off x="8124114" y="1396176"/>
            <a:ext cx="1430286" cy="926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9052983" y="2745754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有五名或以上好友点击但无中奖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7833" y="3620760"/>
            <a:ext cx="1535876" cy="2726179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8145421" y="2664000"/>
            <a:ext cx="1408979" cy="2419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667833" y="643861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有好友点击且中奖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120" y="4021992"/>
            <a:ext cx="1448177" cy="2570514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6229107" y="5085368"/>
            <a:ext cx="1620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好友点击出现画面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 flipH="1" flipV="1">
            <a:off x="1052827" y="4021992"/>
            <a:ext cx="3345457" cy="14716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25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5130" y="1945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ea typeface="微软雅黑" panose="020B0503020204020204" pitchFamily="34" charset="-122"/>
              </a:rPr>
              <a:t>H5</a:t>
            </a:r>
            <a:r>
              <a:rPr lang="zh-CN" altLang="en-US" dirty="0">
                <a:ea typeface="微软雅黑" panose="020B0503020204020204" pitchFamily="34" charset="-122"/>
              </a:rPr>
              <a:t>整</a:t>
            </a:r>
            <a:r>
              <a:rPr lang="zh-CN" altLang="en-US" dirty="0" smtClean="0">
                <a:ea typeface="微软雅黑" panose="020B0503020204020204" pitchFamily="34" charset="-122"/>
              </a:rPr>
              <a:t>体流程</a:t>
            </a:r>
            <a:endParaRPr lang="en-US" altLang="zh-CN" dirty="0" smtClean="0"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51" y="2104572"/>
            <a:ext cx="1474256" cy="26125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504" y="81012"/>
            <a:ext cx="720641" cy="127913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856" y="81012"/>
            <a:ext cx="720641" cy="1279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2208" y="81012"/>
            <a:ext cx="720641" cy="12791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17" y="81014"/>
            <a:ext cx="720641" cy="127913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26" y="81015"/>
            <a:ext cx="720641" cy="127913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39" y="81012"/>
            <a:ext cx="720641" cy="12791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087" y="81012"/>
            <a:ext cx="720641" cy="127913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735" y="81012"/>
            <a:ext cx="720641" cy="1279138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 flipV="1">
            <a:off x="1785257" y="1037771"/>
            <a:ext cx="2046514" cy="13062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985593" y="31030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ea typeface="微软雅黑" panose="020B0503020204020204" pitchFamily="34" charset="-122"/>
              </a:rPr>
              <a:t>滑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动进入</a:t>
            </a:r>
            <a:endParaRPr lang="en-US" altLang="zh-CN" sz="1400" dirty="0" smtClean="0"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0489830" y="181186"/>
            <a:ext cx="15443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微软雅黑" panose="020B0503020204020204" pitchFamily="34" charset="-122"/>
              </a:rPr>
              <a:t>独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立页面，及分享至朋友圈或好友，点击进入为此</a:t>
            </a:r>
            <a:r>
              <a:rPr lang="en-US" altLang="zh-CN" sz="1400" dirty="0" smtClean="0">
                <a:ea typeface="微软雅黑" panose="020B0503020204020204" pitchFamily="34" charset="-122"/>
              </a:rPr>
              <a:t>H5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，并不进入入口页面</a:t>
            </a:r>
            <a:endParaRPr lang="en-US" altLang="zh-CN" sz="1400" dirty="0" smtClean="0">
              <a:ea typeface="微软雅黑" panose="020B0503020204020204" pitchFamily="34" charset="-122"/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1709052" y="2757830"/>
            <a:ext cx="2058276" cy="239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504" y="1667927"/>
            <a:ext cx="740153" cy="1313772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211" y="1667927"/>
            <a:ext cx="740153" cy="131377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3172" y="1667927"/>
            <a:ext cx="740153" cy="1313772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3133" y="1667927"/>
            <a:ext cx="740153" cy="131377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879" y="1683428"/>
            <a:ext cx="740153" cy="1313772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985" y="1667927"/>
            <a:ext cx="740153" cy="1313772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0429" y="1667927"/>
            <a:ext cx="740153" cy="1313772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65130" y="4774709"/>
            <a:ext cx="168786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微软雅黑" panose="020B0503020204020204" pitchFamily="34" charset="-122"/>
              </a:rPr>
              <a:t>由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于</a:t>
            </a:r>
            <a:r>
              <a:rPr lang="en-US" altLang="zh-CN" sz="1400" dirty="0" smtClean="0">
                <a:ea typeface="微软雅黑" panose="020B0503020204020204" pitchFamily="34" charset="-122"/>
              </a:rPr>
              <a:t>H5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释放节奏不同，在没相应</a:t>
            </a:r>
            <a:r>
              <a:rPr lang="en-US" altLang="zh-CN" sz="1400" dirty="0" smtClean="0">
                <a:ea typeface="微软雅黑" panose="020B0503020204020204" pitchFamily="34" charset="-122"/>
              </a:rPr>
              <a:t>H5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没上线情况下用户滑动，进入预告页面</a:t>
            </a:r>
            <a:endParaRPr lang="en-US" altLang="zh-CN" sz="1400" dirty="0" smtClean="0">
              <a:ea typeface="微软雅黑" panose="020B0503020204020204" pitchFamily="34" charset="-122"/>
            </a:endParaRPr>
          </a:p>
          <a:p>
            <a:r>
              <a:rPr lang="zh-CN" altLang="en-US" sz="1400" dirty="0">
                <a:ea typeface="微软雅黑" panose="020B0503020204020204" pitchFamily="34" charset="-122"/>
              </a:rPr>
              <a:t>预告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页为各个</a:t>
            </a:r>
            <a:r>
              <a:rPr lang="en-US" altLang="zh-CN" sz="1400" dirty="0" smtClean="0">
                <a:ea typeface="微软雅黑" panose="020B0503020204020204" pitchFamily="34" charset="-122"/>
              </a:rPr>
              <a:t>H5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的首页加上线时间</a:t>
            </a:r>
            <a:endParaRPr lang="en-US" altLang="zh-CN" sz="1400" dirty="0" smtClean="0"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0647659" y="3279784"/>
            <a:ext cx="15443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分享至朋友圈或好友，点击进入为入口页面</a:t>
            </a:r>
            <a:endParaRPr lang="en-US" altLang="zh-CN" sz="1400" dirty="0" smtClean="0">
              <a:ea typeface="微软雅黑" panose="020B0503020204020204" pitchFamily="3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729267" y="3524834"/>
            <a:ext cx="2038061" cy="415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图片 44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94" y="3106315"/>
            <a:ext cx="925455" cy="1642683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472" y="3106315"/>
            <a:ext cx="888304" cy="1576740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808" y="3106315"/>
            <a:ext cx="888304" cy="1576740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35" y="3106315"/>
            <a:ext cx="888304" cy="1576740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63" y="3106315"/>
            <a:ext cx="888304" cy="1576740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341" y="3090645"/>
            <a:ext cx="925455" cy="1642683"/>
          </a:xfrm>
          <a:prstGeom prst="rect">
            <a:avLst/>
          </a:prstGeom>
        </p:spPr>
      </p:pic>
      <p:cxnSp>
        <p:nvCxnSpPr>
          <p:cNvPr id="52" name="直接箭头连接符 51"/>
          <p:cNvCxnSpPr/>
          <p:nvPr/>
        </p:nvCxnSpPr>
        <p:spPr>
          <a:xfrm>
            <a:off x="1743151" y="4110755"/>
            <a:ext cx="1483925" cy="180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885" y="4854846"/>
            <a:ext cx="653884" cy="1160645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191" y="4835050"/>
            <a:ext cx="653884" cy="1160645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591" y="4835050"/>
            <a:ext cx="653884" cy="1160645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060" y="4835050"/>
            <a:ext cx="653884" cy="1160645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8121" y="4854845"/>
            <a:ext cx="653884" cy="1160645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428" y="4854847"/>
            <a:ext cx="653884" cy="1160645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0105" y="4858489"/>
            <a:ext cx="653884" cy="1160645"/>
          </a:xfrm>
          <a:prstGeom prst="rect">
            <a:avLst/>
          </a:prstGeom>
        </p:spPr>
      </p:pic>
      <p:sp>
        <p:nvSpPr>
          <p:cNvPr id="68" name="文本框 67"/>
          <p:cNvSpPr txBox="1"/>
          <p:nvPr/>
        </p:nvSpPr>
        <p:spPr>
          <a:xfrm>
            <a:off x="10753429" y="5167200"/>
            <a:ext cx="15443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ea typeface="微软雅黑" panose="020B0503020204020204" pitchFamily="34" charset="-122"/>
              </a:rPr>
              <a:t>独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立页面，及分享至朋友圈或好友，点击进入为此</a:t>
            </a:r>
            <a:r>
              <a:rPr lang="en-US" altLang="zh-CN" sz="1400" dirty="0" smtClean="0">
                <a:ea typeface="微软雅黑" panose="020B0503020204020204" pitchFamily="34" charset="-122"/>
              </a:rPr>
              <a:t>H5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，并不进入入口页面</a:t>
            </a:r>
            <a:endParaRPr lang="en-US" altLang="zh-CN" sz="1400" dirty="0" smtClean="0">
              <a:ea typeface="微软雅黑" panose="020B0503020204020204" pitchFamily="34" charset="-122"/>
            </a:endParaRPr>
          </a:p>
        </p:txBody>
      </p:sp>
      <p:pic>
        <p:nvPicPr>
          <p:cNvPr id="69" name="图片 68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8138" y="4835050"/>
            <a:ext cx="973951" cy="1728764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8849563" y="657045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ea typeface="微软雅黑" panose="020B0503020204020204" pitchFamily="34" charset="-122"/>
              </a:rPr>
              <a:t>好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友点击页面</a:t>
            </a:r>
            <a:endParaRPr lang="en-US" altLang="zh-CN" sz="1400" dirty="0" smtClean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53498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8686" y="873780"/>
            <a:ext cx="2904913" cy="515622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28890" y="35462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ea typeface="微软雅黑" panose="020B0503020204020204" pitchFamily="34" charset="-122"/>
              </a:rPr>
              <a:t>主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体为首页虚拟金币为主体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4017600" y="1720800"/>
            <a:ext cx="835200" cy="590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528800" y="1413023"/>
            <a:ext cx="21595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ea typeface="微软雅黑" panose="020B0503020204020204" pitchFamily="34" charset="-122"/>
              </a:rPr>
              <a:t>金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币主体跳出，物品淡出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4175592" y="3592367"/>
            <a:ext cx="1130808" cy="15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242800" y="3596878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ea typeface="微软雅黑" panose="020B0503020204020204" pitchFamily="34" charset="-122"/>
              </a:rPr>
              <a:t>背</a:t>
            </a:r>
            <a:r>
              <a:rPr lang="zh-CN" altLang="en-US" sz="1400" dirty="0" smtClean="0">
                <a:ea typeface="微软雅黑" panose="020B0503020204020204" pitchFamily="34" charset="-122"/>
              </a:rPr>
              <a:t>景金币淡出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944" y="873780"/>
            <a:ext cx="2917656" cy="5178839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921598" y="354622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信息选择页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4874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169" y="338400"/>
            <a:ext cx="2460169" cy="43668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4229" y="388801"/>
            <a:ext cx="2460170" cy="4366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053700" y="5050755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用户一个都没选择则出现此页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06386" y="5050756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用户正常选择填写信息后逻辑跳转至结果页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9244800" y="2289600"/>
            <a:ext cx="1627200" cy="1605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0241058" y="198182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ea typeface="微软雅黑" panose="020B0503020204020204" pitchFamily="34" charset="-122"/>
              </a:rPr>
              <a:t>隐晦分享提示</a:t>
            </a:r>
            <a:endParaRPr lang="zh-CN" altLang="en-US" sz="1400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430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23" y="445477"/>
            <a:ext cx="3260446" cy="57872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62954" y="4454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首页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29343" y="40894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渐出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 flipV="1">
            <a:off x="3892063" y="2852616"/>
            <a:ext cx="2891691" cy="1358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2581682" y="632850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向下滑动进入答题页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3875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907" y="375138"/>
            <a:ext cx="2304988" cy="40913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5984" y="375138"/>
            <a:ext cx="2304988" cy="40913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831" y="375138"/>
            <a:ext cx="2304988" cy="409135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73030" y="4593492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交</a:t>
            </a:r>
            <a:r>
              <a:rPr lang="zh-CN" altLang="en-US" dirty="0" smtClean="0">
                <a:ea typeface="微软雅黑" panose="020B0503020204020204" pitchFamily="34" charset="-122"/>
              </a:rPr>
              <a:t>互效果为胶片滚动效果，当用户点击下一题时胶片滚动至下一题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1062892" y="3305908"/>
            <a:ext cx="1643433" cy="22430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84115" y="556455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文</a:t>
            </a:r>
            <a:r>
              <a:rPr lang="zh-CN" altLang="en-US" dirty="0" smtClean="0">
                <a:ea typeface="微软雅黑" panose="020B0503020204020204" pitchFamily="34" charset="-122"/>
              </a:rPr>
              <a:t>案为淡入淡出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289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30" y="195384"/>
            <a:ext cx="2538349" cy="45055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92" y="195384"/>
            <a:ext cx="2538349" cy="45055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8999" y="195384"/>
            <a:ext cx="2538349" cy="45055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695984" y="47888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结果页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 flipV="1">
            <a:off x="2985477" y="3634154"/>
            <a:ext cx="1527192" cy="171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749073" y="535353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文案分阶段显示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96572" y="5963136"/>
            <a:ext cx="10341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后</a:t>
            </a:r>
            <a:r>
              <a:rPr lang="zh-CN" altLang="en-US" dirty="0" smtClean="0">
                <a:ea typeface="微软雅黑" panose="020B0503020204020204" pitchFamily="34" charset="-122"/>
              </a:rPr>
              <a:t>台会设定逻辑，答对多少题对应什么结果，用户并看不到自己答对了几题，从而激发用户反复浏览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543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865" y="664308"/>
            <a:ext cx="2762904" cy="490415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65741" y="311638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后台生成唯一识别码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6985" y="2999182"/>
            <a:ext cx="1992923" cy="603738"/>
          </a:xfrm>
          <a:prstGeom prst="rect">
            <a:avLst/>
          </a:prstGeom>
          <a:solidFill>
            <a:srgbClr val="ED5855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4994031" y="3301051"/>
            <a:ext cx="15083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833446" y="5870331"/>
            <a:ext cx="6386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</a:rPr>
              <a:t>每</a:t>
            </a:r>
            <a:r>
              <a:rPr lang="zh-CN" altLang="en-US" dirty="0" smtClean="0">
                <a:ea typeface="微软雅黑" panose="020B0503020204020204" pitchFamily="34" charset="-122"/>
              </a:rPr>
              <a:t>个</a:t>
            </a:r>
            <a:r>
              <a:rPr lang="en-US" altLang="zh-CN" dirty="0" smtClean="0">
                <a:ea typeface="微软雅黑" panose="020B0503020204020204" pitchFamily="34" charset="-122"/>
              </a:rPr>
              <a:t>ID</a:t>
            </a:r>
            <a:r>
              <a:rPr lang="zh-CN" altLang="en-US" dirty="0" smtClean="0">
                <a:ea typeface="微软雅黑" panose="020B0503020204020204" pitchFamily="34" charset="-122"/>
              </a:rPr>
              <a:t>只有一次中奖机会不会反复中奖，后台会设定中奖概率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0107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603" y="223200"/>
            <a:ext cx="2594028" cy="4604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921600" y="54720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首页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777" y="547200"/>
            <a:ext cx="2322254" cy="412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23" y="547200"/>
            <a:ext cx="2322254" cy="4122000"/>
          </a:xfrm>
          <a:prstGeom prst="rect">
            <a:avLst/>
          </a:prstGeom>
        </p:spPr>
      </p:pic>
      <p:cxnSp>
        <p:nvCxnSpPr>
          <p:cNvPr id="18" name="直接箭头连接符 17"/>
          <p:cNvCxnSpPr/>
          <p:nvPr/>
        </p:nvCxnSpPr>
        <p:spPr>
          <a:xfrm flipV="1">
            <a:off x="4442400" y="2404800"/>
            <a:ext cx="2102400" cy="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4980706" y="203546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向上滑动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6088702" y="1742400"/>
            <a:ext cx="1651298" cy="216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5357003" y="39200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摇一摇提示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863803" y="476280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摇动手机，签筒相应的左右摇动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263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13" y="1211936"/>
            <a:ext cx="1754987" cy="311510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0897" y="1211936"/>
            <a:ext cx="1754987" cy="311510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581" y="1211936"/>
            <a:ext cx="1750697" cy="310748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75" y="1211936"/>
            <a:ext cx="1750124" cy="310646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796" y="1211935"/>
            <a:ext cx="1750123" cy="310646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038" y="954331"/>
            <a:ext cx="2258562" cy="4008949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778581" y="446434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出签交互动画示意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468177" y="504874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ea typeface="微软雅黑" panose="020B0503020204020204" pitchFamily="34" charset="-122"/>
              </a:rPr>
              <a:t>点击解签，解签按钮淡出</a:t>
            </a:r>
            <a:endParaRPr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465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137</TotalTime>
  <Words>511</Words>
  <Application>Microsoft Office PowerPoint</Application>
  <PresentationFormat>宽屏</PresentationFormat>
  <Paragraphs>44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ccl</dc:creator>
  <cp:lastModifiedBy>ccl</cp:lastModifiedBy>
  <cp:revision>12</cp:revision>
  <dcterms:created xsi:type="dcterms:W3CDTF">2015-02-09T10:39:58Z</dcterms:created>
  <dcterms:modified xsi:type="dcterms:W3CDTF">2015-02-11T10:30:01Z</dcterms:modified>
</cp:coreProperties>
</file>